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presProps" Target="presProps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DDAB5B8-4464-437D-AE7A-5FDD829C903C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DD28D4F-CE7B-46FA-BABE-A2EE613C2705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26D5BDA-B345-4CD2-B279-EA664FF4B62A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2DD32C-BADE-4947-A288-F7F7511769DB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A625EFF-4D04-456A-A764-F17A19F73C93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B30246B-12DF-4FFD-ACF7-E522E24823DE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F1A5EE1-FA6B-4B7D-A0E8-EA7B67F9D030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33C62E2-5D4F-462F-A796-935F02AC2AE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4D1075D-7758-4DCB-8D66-8E3472728FC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03F1890-7FA2-4CE5-B55D-F61BE42D53F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CBF8944-9062-4AC0-8BE1-2C87FFC58DA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4233508-FD36-4ED9-BE80-0E70FA425549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6;p9"/>
          <p:cNvSpPr/>
          <p:nvPr/>
        </p:nvSpPr>
        <p:spPr>
          <a:xfrm>
            <a:off x="4572000" y="0"/>
            <a:ext cx="4571280" cy="51429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5" name="PlaceHolder 1"/>
          <p:cNvSpPr>
            <a:spLocks noGrp="1"/>
          </p:cNvSpPr>
          <p:nvPr>
            <p:ph type="sldNum" idx="10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A63F7A5-AF90-414F-AEC2-B3D2B532323F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ldNum" idx="11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69ADF57-23FD-4EF0-9BB5-129412653B3C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09281E3-3B93-4F36-A6AF-98347A8668E2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803A879-84BB-4506-9867-F2079282E6C9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3E944A5-E43D-473A-8527-1A7B3E43BFB4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2249980-6DF6-4D50-9AC7-29DADF707927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CF3ECBC-0C3C-4442-A18F-1F32F6588C45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19760" cy="205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ldNum" idx="7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8B0FFBB-0511-4096-AC51-581767597196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ldNum" idx="8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9F0BF88-CA45-47CA-A7F1-E02E4FE7C338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ldNum" idx="9"/>
          </p:nvPr>
        </p:nvSpPr>
        <p:spPr>
          <a:xfrm>
            <a:off x="8472600" y="4663080"/>
            <a:ext cx="547920" cy="3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5691236-51AE-4A9E-87BD-E27E0447F2F4}" type="slidenum">
              <a:rPr b="0" lang="en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" descr=""/>
          <p:cNvPicPr/>
          <p:nvPr/>
        </p:nvPicPr>
        <p:blipFill>
          <a:blip r:embed="rId2"/>
          <a:stretch/>
        </p:blipFill>
        <p:spPr>
          <a:xfrm>
            <a:off x="2286000" y="-342720"/>
            <a:ext cx="4953240" cy="514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Juotca</dc:creator>
  <dc:description/>
  <dc:language>en-US</dc:language>
  <cp:lastModifiedBy/>
  <dcterms:modified xsi:type="dcterms:W3CDTF">2025-07-24T21:06:46Z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On-screen Show (16:9)</vt:lpwstr>
  </property>
  <property fmtid="{D5CDD505-2E9C-101B-9397-08002B2CF9AE}" pid="4" name="Slides">
    <vt:i4>2</vt:i4>
  </property>
</Properties>
</file>